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60" r:id="rId2"/>
    <p:sldId id="261" r:id="rId3"/>
    <p:sldId id="262" r:id="rId4"/>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16A1AA1-3D91-40E1-88B7-80481AC53909}" type="datetimeFigureOut">
              <a:rPr lang="en-IN" smtClean="0"/>
              <a:t>27-05-2020</a:t>
            </a:fld>
            <a:endParaRPr lang="en-IN"/>
          </a:p>
        </p:txBody>
      </p:sp>
      <p:sp>
        <p:nvSpPr>
          <p:cNvPr id="5" name="Footer Placeholder 4"/>
          <p:cNvSpPr>
            <a:spLocks noGrp="1"/>
          </p:cNvSpPr>
          <p:nvPr>
            <p:ph type="ftr" sz="quarter" idx="11"/>
          </p:nvPr>
        </p:nvSpPr>
        <p:spPr>
          <a:xfrm>
            <a:off x="1371600" y="4323845"/>
            <a:ext cx="6400800" cy="365125"/>
          </a:xfrm>
        </p:spPr>
        <p:txBody>
          <a:bodyPr/>
          <a:lstStyle/>
          <a:p>
            <a:endParaRPr lang="en-IN"/>
          </a:p>
        </p:txBody>
      </p:sp>
      <p:sp>
        <p:nvSpPr>
          <p:cNvPr id="6" name="Slide Number Placeholder 5"/>
          <p:cNvSpPr>
            <a:spLocks noGrp="1"/>
          </p:cNvSpPr>
          <p:nvPr>
            <p:ph type="sldNum" sz="quarter" idx="12"/>
          </p:nvPr>
        </p:nvSpPr>
        <p:spPr>
          <a:xfrm>
            <a:off x="8077200" y="1430866"/>
            <a:ext cx="2743200" cy="365125"/>
          </a:xfrm>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4096285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6A1AA1-3D91-40E1-88B7-80481AC53909}" type="datetimeFigureOut">
              <a:rPr lang="en-IN" smtClean="0"/>
              <a:t>27-05-2020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523954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16A1AA1-3D91-40E1-88B7-80481AC53909}" type="datetimeFigureOut">
              <a:rPr lang="en-IN" smtClean="0"/>
              <a:t>27-05-2020</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2632868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16A1AA1-3D91-40E1-88B7-80481AC53909}" type="datetimeFigureOut">
              <a:rPr lang="en-IN" smtClean="0"/>
              <a:t>27-05-2020</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0C018823-1420-4D77-87B2-92456ACF6747}" type="slidenum">
              <a:rPr lang="en-IN" smtClean="0"/>
              <a:t>‹#›</a:t>
            </a:fld>
            <a:endParaRPr lang="en-IN"/>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37351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816A1AA1-3D91-40E1-88B7-80481AC53909}" type="datetimeFigureOut">
              <a:rPr lang="en-IN" smtClean="0"/>
              <a:t>27-05-2020</a:t>
            </a:fld>
            <a:endParaRPr lang="en-IN"/>
          </a:p>
        </p:txBody>
      </p:sp>
      <p:sp>
        <p:nvSpPr>
          <p:cNvPr id="6" name="Footer Placeholder 5"/>
          <p:cNvSpPr>
            <a:spLocks noGrp="1"/>
          </p:cNvSpPr>
          <p:nvPr>
            <p:ph type="ftr" sz="quarter" idx="11"/>
          </p:nvPr>
        </p:nvSpPr>
        <p:spPr>
          <a:xfrm>
            <a:off x="685800" y="378883"/>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3425017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16A1AA1-3D91-40E1-88B7-80481AC53909}" type="datetimeFigureOut">
              <a:rPr lang="en-IN" smtClean="0"/>
              <a:t>27-05-2020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1671787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16A1AA1-3D91-40E1-88B7-80481AC53909}" type="datetimeFigureOut">
              <a:rPr lang="en-IN" smtClean="0"/>
              <a:t>27-05-2020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3194659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A1AA1-3D91-40E1-88B7-80481AC53909}" type="datetimeFigureOut">
              <a:rPr lang="en-IN" smtClean="0"/>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926459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16A1AA1-3D91-40E1-88B7-80481AC53909}" type="datetimeFigureOut">
              <a:rPr lang="en-IN" smtClean="0"/>
              <a:t>27-05-2020</a:t>
            </a:fld>
            <a:endParaRPr lang="en-IN"/>
          </a:p>
        </p:txBody>
      </p:sp>
      <p:sp>
        <p:nvSpPr>
          <p:cNvPr id="5" name="Footer Placeholder 4"/>
          <p:cNvSpPr>
            <a:spLocks noGrp="1"/>
          </p:cNvSpPr>
          <p:nvPr>
            <p:ph type="ftr" sz="quarter" idx="11"/>
          </p:nvPr>
        </p:nvSpPr>
        <p:spPr>
          <a:xfrm>
            <a:off x="685800" y="381000"/>
            <a:ext cx="6991492" cy="36512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2207474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A1AA1-3D91-40E1-88B7-80481AC53909}" type="datetimeFigureOut">
              <a:rPr lang="en-IN" smtClean="0"/>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292216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16A1AA1-3D91-40E1-88B7-80481AC53909}" type="datetimeFigureOut">
              <a:rPr lang="en-IN" smtClean="0"/>
              <a:t>27-05-2020</a:t>
            </a:fld>
            <a:endParaRPr lang="en-IN"/>
          </a:p>
        </p:txBody>
      </p:sp>
      <p:sp>
        <p:nvSpPr>
          <p:cNvPr id="5" name="Footer Placeholder 4"/>
          <p:cNvSpPr>
            <a:spLocks noGrp="1"/>
          </p:cNvSpPr>
          <p:nvPr>
            <p:ph type="ftr" sz="quarter" idx="11"/>
          </p:nvPr>
        </p:nvSpPr>
        <p:spPr>
          <a:xfrm>
            <a:off x="685800" y="381001"/>
            <a:ext cx="6991492" cy="36406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3731874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6A1AA1-3D91-40E1-88B7-80481AC53909}" type="datetimeFigureOut">
              <a:rPr lang="en-IN" smtClean="0"/>
              <a:t>27-05-2020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180471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6A1AA1-3D91-40E1-88B7-80481AC53909}" type="datetimeFigureOut">
              <a:rPr lang="en-IN" smtClean="0"/>
              <a:t>27-05-2020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3674173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6A1AA1-3D91-40E1-88B7-80481AC53909}" type="datetimeFigureOut">
              <a:rPr lang="en-IN" smtClean="0"/>
              <a:t>27-05-2020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1206080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A1AA1-3D91-40E1-88B7-80481AC53909}" type="datetimeFigureOut">
              <a:rPr lang="en-IN" smtClean="0"/>
              <a:t>27-05-2020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825558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6A1AA1-3D91-40E1-88B7-80481AC53909}" type="datetimeFigureOut">
              <a:rPr lang="en-IN" smtClean="0"/>
              <a:t>27-05-2020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291500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6A1AA1-3D91-40E1-88B7-80481AC53909}" type="datetimeFigureOut">
              <a:rPr lang="en-IN" smtClean="0"/>
              <a:t>27-05-2020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018823-1420-4D77-87B2-92456ACF6747}" type="slidenum">
              <a:rPr lang="en-IN" smtClean="0"/>
              <a:t>‹#›</a:t>
            </a:fld>
            <a:endParaRPr lang="en-IN"/>
          </a:p>
        </p:txBody>
      </p:sp>
    </p:spTree>
    <p:extLst>
      <p:ext uri="{BB962C8B-B14F-4D97-AF65-F5344CB8AC3E}">
        <p14:creationId xmlns:p14="http://schemas.microsoft.com/office/powerpoint/2010/main" val="2743658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16A1AA1-3D91-40E1-88B7-80481AC53909}" type="datetimeFigureOut">
              <a:rPr lang="en-IN" smtClean="0"/>
              <a:t>27-05-2020</a:t>
            </a:fld>
            <a:endParaRPr lang="en-IN"/>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C018823-1420-4D77-87B2-92456ACF6747}" type="slidenum">
              <a:rPr lang="en-IN" smtClean="0"/>
              <a:t>‹#›</a:t>
            </a:fld>
            <a:endParaRPr lang="en-IN"/>
          </a:p>
        </p:txBody>
      </p:sp>
    </p:spTree>
    <p:extLst>
      <p:ext uri="{BB962C8B-B14F-4D97-AF65-F5344CB8AC3E}">
        <p14:creationId xmlns:p14="http://schemas.microsoft.com/office/powerpoint/2010/main" val="2761140520"/>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D9BAC0-FC6B-440A-8E86-47A80EB6007D}"/>
              </a:ext>
            </a:extLst>
          </p:cNvPr>
          <p:cNvSpPr>
            <a:spLocks noGrp="1"/>
          </p:cNvSpPr>
          <p:nvPr>
            <p:ph type="subTitle" idx="1"/>
          </p:nvPr>
        </p:nvSpPr>
        <p:spPr>
          <a:xfrm>
            <a:off x="942680" y="659876"/>
            <a:ext cx="10199802" cy="5561815"/>
          </a:xfrm>
        </p:spPr>
        <p:txBody>
          <a:bodyPr/>
          <a:lstStyle/>
          <a:p>
            <a:pPr algn="r"/>
            <a:endParaRPr lang="en-IN" dirty="0"/>
          </a:p>
          <a:p>
            <a:pPr algn="r"/>
            <a:endParaRPr lang="en-IN" dirty="0"/>
          </a:p>
          <a:p>
            <a:pPr algn="r"/>
            <a:endParaRPr lang="en-IN" dirty="0"/>
          </a:p>
          <a:p>
            <a:pPr algn="r"/>
            <a:endParaRPr lang="en-IN" dirty="0"/>
          </a:p>
          <a:p>
            <a:pPr algn="r"/>
            <a:endParaRPr lang="en-IN" dirty="0"/>
          </a:p>
          <a:p>
            <a:pPr algn="r"/>
            <a:endParaRPr lang="en-IN" dirty="0"/>
          </a:p>
          <a:p>
            <a:pPr algn="r"/>
            <a:endParaRPr lang="en-IN" dirty="0"/>
          </a:p>
          <a:p>
            <a:pPr algn="r"/>
            <a:endParaRPr lang="en-IN" dirty="0"/>
          </a:p>
          <a:p>
            <a:pPr algn="r"/>
            <a:endParaRPr lang="en-IN" dirty="0"/>
          </a:p>
          <a:p>
            <a:pPr algn="r"/>
            <a:r>
              <a:rPr lang="en-IN" sz="4500" b="1" i="1" dirty="0"/>
              <a:t>Features of goods and service tax</a:t>
            </a:r>
          </a:p>
        </p:txBody>
      </p:sp>
    </p:spTree>
    <p:extLst>
      <p:ext uri="{BB962C8B-B14F-4D97-AF65-F5344CB8AC3E}">
        <p14:creationId xmlns:p14="http://schemas.microsoft.com/office/powerpoint/2010/main" val="368518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422AAC-7D54-4A4B-97C6-11F38CD92685}"/>
              </a:ext>
            </a:extLst>
          </p:cNvPr>
          <p:cNvSpPr>
            <a:spLocks noGrp="1"/>
          </p:cNvSpPr>
          <p:nvPr>
            <p:ph idx="1"/>
          </p:nvPr>
        </p:nvSpPr>
        <p:spPr>
          <a:xfrm>
            <a:off x="685800" y="659876"/>
            <a:ext cx="10820400" cy="5558809"/>
          </a:xfrm>
        </p:spPr>
        <p:txBody>
          <a:bodyPr>
            <a:normAutofit/>
          </a:bodyPr>
          <a:lstStyle/>
          <a:p>
            <a:pPr marL="0" indent="0">
              <a:buNone/>
            </a:pPr>
            <a:r>
              <a:rPr lang="en-IN" sz="2600" dirty="0"/>
              <a:t>	Goods and service tax(GST), is a tax that recipient have to bear when they buy any goods or services, such as food, clothes, electricals, items of daily needs, transportation, travel etc. the concept of GST is that it is an “Indirect tax” </a:t>
            </a:r>
            <a:r>
              <a:rPr lang="en-IN" sz="2600" dirty="0" err="1"/>
              <a:t>i.e</a:t>
            </a:r>
            <a:r>
              <a:rPr lang="en-IN" sz="2600" dirty="0"/>
              <a:t>, this tax is not directly paid by customer to the government, but is rather levied on the manufacturer or seller of goods and the providers of the services.</a:t>
            </a:r>
          </a:p>
          <a:p>
            <a:pPr marL="0" indent="0">
              <a:buNone/>
            </a:pPr>
            <a:endParaRPr lang="en-IN" sz="2600" dirty="0"/>
          </a:p>
          <a:p>
            <a:pPr marL="0" indent="0">
              <a:buNone/>
            </a:pPr>
            <a:r>
              <a:rPr lang="en-IN" sz="2600" dirty="0"/>
              <a:t>	following are some of the important features of GST</a:t>
            </a:r>
          </a:p>
          <a:p>
            <a:r>
              <a:rPr lang="en-IN" sz="2600" dirty="0"/>
              <a:t>Dual GST model</a:t>
            </a:r>
          </a:p>
          <a:p>
            <a:r>
              <a:rPr lang="en-IN" sz="2600" dirty="0"/>
              <a:t>Levy of tax</a:t>
            </a:r>
          </a:p>
          <a:p>
            <a:r>
              <a:rPr lang="en-IN" sz="2600" dirty="0"/>
              <a:t>Taxable event</a:t>
            </a:r>
          </a:p>
          <a:p>
            <a:r>
              <a:rPr lang="en-IN" sz="2600" dirty="0"/>
              <a:t>Nature of levy</a:t>
            </a:r>
          </a:p>
        </p:txBody>
      </p:sp>
    </p:spTree>
    <p:extLst>
      <p:ext uri="{BB962C8B-B14F-4D97-AF65-F5344CB8AC3E}">
        <p14:creationId xmlns:p14="http://schemas.microsoft.com/office/powerpoint/2010/main" val="3379428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FEDDD6-4C14-4629-B0C3-1A173A4B4FBB}"/>
              </a:ext>
            </a:extLst>
          </p:cNvPr>
          <p:cNvSpPr>
            <a:spLocks noGrp="1"/>
          </p:cNvSpPr>
          <p:nvPr>
            <p:ph idx="1"/>
          </p:nvPr>
        </p:nvSpPr>
        <p:spPr>
          <a:xfrm>
            <a:off x="685800" y="744718"/>
            <a:ext cx="10820400" cy="5473967"/>
          </a:xfrm>
        </p:spPr>
        <p:txBody>
          <a:bodyPr>
            <a:normAutofit lnSpcReduction="10000"/>
          </a:bodyPr>
          <a:lstStyle/>
          <a:p>
            <a:r>
              <a:rPr lang="en-IN" dirty="0"/>
              <a:t>Utilization of levy</a:t>
            </a:r>
          </a:p>
          <a:p>
            <a:r>
              <a:rPr lang="en-IN" dirty="0"/>
              <a:t>Availability of tax credit</a:t>
            </a:r>
          </a:p>
          <a:p>
            <a:r>
              <a:rPr lang="en-IN" dirty="0"/>
              <a:t>Destination based tax</a:t>
            </a:r>
          </a:p>
          <a:p>
            <a:r>
              <a:rPr lang="en-IN" dirty="0"/>
              <a:t>Assessment</a:t>
            </a:r>
          </a:p>
          <a:p>
            <a:r>
              <a:rPr lang="en-IN" dirty="0"/>
              <a:t>Threshold limit</a:t>
            </a:r>
          </a:p>
          <a:p>
            <a:r>
              <a:rPr lang="en-IN" dirty="0"/>
              <a:t>Composition scheme</a:t>
            </a:r>
          </a:p>
          <a:p>
            <a:r>
              <a:rPr lang="en-IN" dirty="0"/>
              <a:t>GSTIN or GST identification number</a:t>
            </a:r>
          </a:p>
          <a:p>
            <a:r>
              <a:rPr lang="en-IN" dirty="0"/>
              <a:t>Compensation to states</a:t>
            </a:r>
          </a:p>
          <a:p>
            <a:r>
              <a:rPr lang="en-IN" dirty="0"/>
              <a:t>Anti-profiteering measures</a:t>
            </a:r>
          </a:p>
          <a:p>
            <a:r>
              <a:rPr lang="en-IN" dirty="0"/>
              <a:t>Returns</a:t>
            </a:r>
          </a:p>
          <a:p>
            <a:r>
              <a:rPr lang="en-IN" dirty="0"/>
              <a:t>Payment</a:t>
            </a:r>
          </a:p>
          <a:p>
            <a:r>
              <a:rPr lang="en-IN" dirty="0"/>
              <a:t>Input tax credit</a:t>
            </a:r>
          </a:p>
          <a:p>
            <a:r>
              <a:rPr lang="en-IN" dirty="0"/>
              <a:t>Time and value of supply</a:t>
            </a:r>
          </a:p>
        </p:txBody>
      </p:sp>
    </p:spTree>
    <p:extLst>
      <p:ext uri="{BB962C8B-B14F-4D97-AF65-F5344CB8AC3E}">
        <p14:creationId xmlns:p14="http://schemas.microsoft.com/office/powerpoint/2010/main" val="426935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7CCAC5-5807-45A3-9C83-790A4D5635C8}"/>
              </a:ext>
            </a:extLst>
          </p:cNvPr>
          <p:cNvSpPr>
            <a:spLocks noGrp="1"/>
          </p:cNvSpPr>
          <p:nvPr>
            <p:ph idx="1"/>
          </p:nvPr>
        </p:nvSpPr>
        <p:spPr>
          <a:xfrm>
            <a:off x="685800" y="725864"/>
            <a:ext cx="10820400" cy="5492821"/>
          </a:xfrm>
        </p:spPr>
        <p:txBody>
          <a:bodyPr/>
          <a:lstStyle/>
          <a:p>
            <a:r>
              <a:rPr lang="en-US" dirty="0"/>
              <a:t>Transition </a:t>
            </a:r>
          </a:p>
          <a:p>
            <a:r>
              <a:rPr lang="en-US" dirty="0"/>
              <a:t>Refund</a:t>
            </a:r>
          </a:p>
          <a:p>
            <a:r>
              <a:rPr lang="en-US" dirty="0"/>
              <a:t>Assessment and audit</a:t>
            </a:r>
          </a:p>
          <a:p>
            <a:r>
              <a:rPr lang="en-US" dirty="0"/>
              <a:t>Demand</a:t>
            </a:r>
          </a:p>
          <a:p>
            <a:r>
              <a:rPr lang="en-US" dirty="0"/>
              <a:t>The GST council</a:t>
            </a:r>
          </a:p>
          <a:p>
            <a:r>
              <a:rPr lang="en-US" dirty="0"/>
              <a:t>Power of officers and taxpayers right to appeal.</a:t>
            </a:r>
          </a:p>
          <a:p>
            <a:endParaRPr lang="en-US" dirty="0"/>
          </a:p>
          <a:p>
            <a:endParaRPr lang="en-US" dirty="0"/>
          </a:p>
          <a:p>
            <a:pPr marL="0" indent="0" algn="ctr">
              <a:buNone/>
            </a:pPr>
            <a:r>
              <a:rPr lang="en-US" dirty="0"/>
              <a:t>*****</a:t>
            </a:r>
            <a:endParaRPr lang="en-IN" dirty="0"/>
          </a:p>
        </p:txBody>
      </p:sp>
    </p:spTree>
    <p:extLst>
      <p:ext uri="{BB962C8B-B14F-4D97-AF65-F5344CB8AC3E}">
        <p14:creationId xmlns:p14="http://schemas.microsoft.com/office/powerpoint/2010/main" val="306931097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30</TotalTime>
  <Words>170</Words>
  <Application>Microsoft Office PowerPoint</Application>
  <PresentationFormat>Widescreen</PresentationFormat>
  <Paragraphs>39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Century Gothic</vt:lpstr>
      <vt:lpstr>Vapor Trail</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thilaka laxmi</dc:creator>
  <cp:lastModifiedBy>thilaka laxmi</cp:lastModifiedBy>
  <cp:revision>8</cp:revision>
  <dcterms:created xsi:type="dcterms:W3CDTF">2020-05-15T07:53:34Z</dcterms:created>
  <dcterms:modified xsi:type="dcterms:W3CDTF">2020-05-27T10:10:37Z</dcterms:modified>
</cp:coreProperties>
</file>